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2" r:id="rId4"/>
    <p:sldId id="263" r:id="rId5"/>
    <p:sldId id="260" r:id="rId6"/>
    <p:sldId id="271" r:id="rId7"/>
    <p:sldId id="272" r:id="rId8"/>
    <p:sldId id="273" r:id="rId9"/>
    <p:sldId id="274" r:id="rId10"/>
    <p:sldId id="275" r:id="rId11"/>
    <p:sldId id="276" r:id="rId12"/>
    <p:sldId id="277" r:id="rId13"/>
    <p:sldId id="261" r:id="rId14"/>
    <p:sldId id="264" r:id="rId15"/>
    <p:sldId id="266" r:id="rId16"/>
    <p:sldId id="267" r:id="rId17"/>
    <p:sldId id="270" r:id="rId18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5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Kliknite sem a upravte štýl predlohy podnadpisov.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5ACF6-E84D-4E47-ADFB-E55708DA6259}" type="datetimeFigureOut">
              <a:rPr lang="sk-SK" smtClean="0"/>
              <a:pPr/>
              <a:t>10. 12. 2013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F5822-0879-4BEF-801F-BCD2ADEF7393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5ACF6-E84D-4E47-ADFB-E55708DA6259}" type="datetimeFigureOut">
              <a:rPr lang="sk-SK" smtClean="0"/>
              <a:pPr/>
              <a:t>10. 12. 2013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F5822-0879-4BEF-801F-BCD2ADEF7393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5ACF6-E84D-4E47-ADFB-E55708DA6259}" type="datetimeFigureOut">
              <a:rPr lang="sk-SK" smtClean="0"/>
              <a:pPr/>
              <a:t>10. 12. 2013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F5822-0879-4BEF-801F-BCD2ADEF7393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5ACF6-E84D-4E47-ADFB-E55708DA6259}" type="datetimeFigureOut">
              <a:rPr lang="sk-SK" smtClean="0"/>
              <a:pPr/>
              <a:t>10. 12. 2013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F5822-0879-4BEF-801F-BCD2ADEF7393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5ACF6-E84D-4E47-ADFB-E55708DA6259}" type="datetimeFigureOut">
              <a:rPr lang="sk-SK" smtClean="0"/>
              <a:pPr/>
              <a:t>10. 12. 2013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F5822-0879-4BEF-801F-BCD2ADEF7393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5ACF6-E84D-4E47-ADFB-E55708DA6259}" type="datetimeFigureOut">
              <a:rPr lang="sk-SK" smtClean="0"/>
              <a:pPr/>
              <a:t>10. 12. 2013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F5822-0879-4BEF-801F-BCD2ADEF7393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5ACF6-E84D-4E47-ADFB-E55708DA6259}" type="datetimeFigureOut">
              <a:rPr lang="sk-SK" smtClean="0"/>
              <a:pPr/>
              <a:t>10. 12. 2013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F5822-0879-4BEF-801F-BCD2ADEF7393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5ACF6-E84D-4E47-ADFB-E55708DA6259}" type="datetimeFigureOut">
              <a:rPr lang="sk-SK" smtClean="0"/>
              <a:pPr/>
              <a:t>10. 12. 2013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F5822-0879-4BEF-801F-BCD2ADEF7393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5ACF6-E84D-4E47-ADFB-E55708DA6259}" type="datetimeFigureOut">
              <a:rPr lang="sk-SK" smtClean="0"/>
              <a:pPr/>
              <a:t>10. 12. 2013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F5822-0879-4BEF-801F-BCD2ADEF7393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5ACF6-E84D-4E47-ADFB-E55708DA6259}" type="datetimeFigureOut">
              <a:rPr lang="sk-SK" smtClean="0"/>
              <a:pPr/>
              <a:t>10. 12. 2013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F5822-0879-4BEF-801F-BCD2ADEF7393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5ACF6-E84D-4E47-ADFB-E55708DA6259}" type="datetimeFigureOut">
              <a:rPr lang="sk-SK" smtClean="0"/>
              <a:pPr/>
              <a:t>10. 12. 2013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F5822-0879-4BEF-801F-BCD2ADEF7393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C5ACF6-E84D-4E47-ADFB-E55708DA6259}" type="datetimeFigureOut">
              <a:rPr lang="sk-SK" smtClean="0"/>
              <a:pPr/>
              <a:t>10. 12. 2013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0F5822-0879-4BEF-801F-BCD2ADEF7393}" type="slidenum">
              <a:rPr lang="sk-SK" smtClean="0"/>
              <a:pPr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 descr="slovenska-vlajk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0781" y="0"/>
            <a:ext cx="9154781" cy="6858000"/>
          </a:xfrm>
          <a:prstGeom prst="rect">
            <a:avLst/>
          </a:prstGeom>
        </p:spPr>
      </p:pic>
      <p:sp>
        <p:nvSpPr>
          <p:cNvPr id="5" name="BlokTextu 4"/>
          <p:cNvSpPr txBox="1"/>
          <p:nvPr/>
        </p:nvSpPr>
        <p:spPr>
          <a:xfrm>
            <a:off x="3887416" y="404664"/>
            <a:ext cx="52565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5400" dirty="0" smtClean="0"/>
              <a:t>Historický vývoj Slovenska </a:t>
            </a:r>
            <a:endParaRPr lang="sk-SK" sz="5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Samová Ríša</a:t>
            </a:r>
            <a:endParaRPr lang="sk-SK" dirty="0"/>
          </a:p>
        </p:txBody>
      </p:sp>
      <p:pic>
        <p:nvPicPr>
          <p:cNvPr id="5" name="Picture 4" descr="samov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28662" y="1214422"/>
            <a:ext cx="7786742" cy="53492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Veľkomoravská Ríša</a:t>
            </a:r>
            <a:endParaRPr lang="sk-SK" dirty="0"/>
          </a:p>
        </p:txBody>
      </p:sp>
      <p:pic>
        <p:nvPicPr>
          <p:cNvPr id="4" name="Content Placeholder 3" descr="Central_europe_9th_century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57224" y="1285860"/>
            <a:ext cx="7500990" cy="53342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Česko -Slovensko</a:t>
            </a:r>
            <a:endParaRPr lang="sk-SK" dirty="0"/>
          </a:p>
        </p:txBody>
      </p:sp>
      <p:pic>
        <p:nvPicPr>
          <p:cNvPr id="4" name="Content Placeholder 3" descr="Druhá_Československá_republika_1938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571588"/>
            <a:ext cx="9069738" cy="52864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Osídlenie a vývoj štátneho územia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k-SK" dirty="0"/>
              <a:t>Územie dnešného Slovenska bolo v minulosti súčasťou historickej </a:t>
            </a:r>
            <a:r>
              <a:rPr lang="sk-SK" b="1" dirty="0"/>
              <a:t>Rímskej ríše, Samovej ríše, Veľkej Moravy, Uhorska, Habsburskej ríše a Rakúsko – Uhorska.</a:t>
            </a:r>
            <a:r>
              <a:rPr lang="sk-SK" dirty="0"/>
              <a:t> Slovensko ohrozovali </a:t>
            </a:r>
            <a:r>
              <a:rPr lang="sk-SK" b="1" dirty="0"/>
              <a:t>Avari,</a:t>
            </a:r>
            <a:r>
              <a:rPr lang="sk-SK" dirty="0"/>
              <a:t> útočila na neho </a:t>
            </a:r>
            <a:r>
              <a:rPr lang="sk-SK" b="1" dirty="0"/>
              <a:t>Franská ríša</a:t>
            </a:r>
            <a:r>
              <a:rPr lang="sk-SK" dirty="0"/>
              <a:t> a </a:t>
            </a:r>
            <a:r>
              <a:rPr lang="sk-SK" b="1" dirty="0"/>
              <a:t>Starí Maďari</a:t>
            </a:r>
            <a:r>
              <a:rPr lang="sk-SK" dirty="0"/>
              <a:t>, neskôr nás ohrozovali </a:t>
            </a:r>
            <a:r>
              <a:rPr lang="sk-SK" b="1" dirty="0"/>
              <a:t>Tatári </a:t>
            </a:r>
            <a:r>
              <a:rPr lang="sk-SK" dirty="0"/>
              <a:t>a podľa histórie najmä najnebezpečnejší </a:t>
            </a:r>
            <a:r>
              <a:rPr lang="sk-SK" b="1" dirty="0"/>
              <a:t>Turci</a:t>
            </a:r>
            <a:r>
              <a:rPr lang="sk-SK" dirty="0"/>
              <a:t>. Napriek tomu sa Slovensko dokázalo oslobodiť spod područia nevoľníctva, uzákoniť spisovný jazyk a nezaostávať vo vytváraní dejín slovenského umenia a kultúry.</a:t>
            </a:r>
          </a:p>
          <a:p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sk-SK" dirty="0" smtClean="0"/>
              <a:t>Slovensko poznačila </a:t>
            </a:r>
            <a:r>
              <a:rPr lang="sk-SK" b="1" dirty="0" smtClean="0"/>
              <a:t>1. aj 2. svetová vojna,</a:t>
            </a:r>
            <a:r>
              <a:rPr lang="sk-SK" dirty="0" smtClean="0"/>
              <a:t> na konci druhej svetovej vojny sa v našej histórii udialo viacero zmien štátneho zriadenia. Veľká časť dejín Slovenska je spätá so susedným českým štátom, s ktorým sme dlhý čas tvorili </a:t>
            </a:r>
            <a:r>
              <a:rPr lang="sk-SK" b="1" dirty="0" smtClean="0"/>
              <a:t>spoločnú republiku</a:t>
            </a:r>
            <a:r>
              <a:rPr lang="sk-SK" dirty="0" smtClean="0"/>
              <a:t>. </a:t>
            </a:r>
          </a:p>
          <a:p>
            <a:r>
              <a:rPr lang="sk-SK" dirty="0" smtClean="0"/>
              <a:t>Najskôr prvú Československú republiku, potom obnovenú, počas obdobia totality sme vytvárali Československú socialistickú republiku a po úspešnom oslobodení sa spod totalitného  režimu sme na krátky čas v dejinách vytvorili spoločnú Českú a Slovenskú Federatívnu Republiku.</a:t>
            </a:r>
          </a:p>
          <a:p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dirty="0" smtClean="0"/>
              <a:t>V roku</a:t>
            </a:r>
            <a:r>
              <a:rPr lang="sk-SK" b="1" dirty="0" smtClean="0"/>
              <a:t> 1993</a:t>
            </a:r>
            <a:r>
              <a:rPr lang="sk-SK" dirty="0" smtClean="0"/>
              <a:t> sme sa osamostatnili a vytvorili samostatnú demokratickú</a:t>
            </a:r>
            <a:r>
              <a:rPr lang="sk-SK" b="1" dirty="0" smtClean="0"/>
              <a:t> Slovenskú republiku</a:t>
            </a:r>
            <a:r>
              <a:rPr lang="sk-SK" dirty="0" smtClean="0"/>
              <a:t>, ktorej história je napriek krátkosti trvania naozaj bohatá. </a:t>
            </a:r>
          </a:p>
          <a:p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Všetky informácie súvisiace s dejinami Slovenska a Slovenskej republiky sú chronologicky usporiadané a ponúkajú možnosť kvalitného spoznávania našej histórie.</a:t>
            </a:r>
          </a:p>
          <a:p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910" y="228599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k-SK" dirty="0" smtClean="0">
                <a:latin typeface="Arial Narrow" pitchFamily="34" charset="0"/>
              </a:rPr>
              <a:t>Ďakujem za pozornosť</a:t>
            </a:r>
            <a:br>
              <a:rPr lang="sk-SK" dirty="0" smtClean="0">
                <a:latin typeface="Arial Narrow" pitchFamily="34" charset="0"/>
              </a:rPr>
            </a:br>
            <a:r>
              <a:rPr lang="sk-SK" dirty="0" smtClean="0">
                <a:latin typeface="Arial Narrow" pitchFamily="34" charset="0"/>
              </a:rPr>
              <a:t>Kristína Antalcová</a:t>
            </a:r>
            <a:br>
              <a:rPr lang="sk-SK" dirty="0" smtClean="0">
                <a:latin typeface="Arial Narrow" pitchFamily="34" charset="0"/>
              </a:rPr>
            </a:br>
            <a:r>
              <a:rPr lang="sk-SK" dirty="0" smtClean="0">
                <a:latin typeface="Arial Narrow" pitchFamily="34" charset="0"/>
              </a:rPr>
              <a:t>9.B</a:t>
            </a:r>
            <a:br>
              <a:rPr lang="sk-SK" dirty="0" smtClean="0">
                <a:latin typeface="Arial Narrow" pitchFamily="34" charset="0"/>
              </a:rPr>
            </a:br>
            <a:r>
              <a:rPr lang="sk-SK" dirty="0" smtClean="0">
                <a:latin typeface="Arial Narrow" pitchFamily="34" charset="0"/>
              </a:rPr>
              <a:t>2013/14</a:t>
            </a:r>
            <a:endParaRPr lang="sk-SK" dirty="0"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Slovenská republika síce patrí do skupiny najmladších štátov Európy, ale územie našej krajiny má dlhú históriu, po ktorej zostalo množstvo pamiatok.</a:t>
            </a:r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525963"/>
          </a:xfrm>
        </p:spPr>
        <p:txBody>
          <a:bodyPr>
            <a:normAutofit/>
          </a:bodyPr>
          <a:lstStyle/>
          <a:p>
            <a:r>
              <a:rPr lang="sk-SK" dirty="0" smtClean="0"/>
              <a:t>- územie SR prekonalo dlhý vývoj - povrch sa neustále mení</a:t>
            </a:r>
          </a:p>
          <a:p>
            <a:r>
              <a:rPr lang="sk-SK" dirty="0" smtClean="0"/>
              <a:t>- striedavo bolo súšou a dnom mora</a:t>
            </a:r>
          </a:p>
          <a:p>
            <a:r>
              <a:rPr lang="sk-SK" dirty="0" smtClean="0"/>
              <a:t>- menil sa vzhľad -dvíhali sa pohoria, menilo sa rastlinstvo a živočíšstvo</a:t>
            </a:r>
          </a:p>
          <a:p>
            <a:r>
              <a:rPr lang="sk-SK" dirty="0" smtClean="0"/>
              <a:t>- nakoniec aj toto územie bolo osídlené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k-SK" dirty="0" smtClean="0"/>
              <a:t>- žili tu kmene kočovných pastierov, usadlých roľníkov</a:t>
            </a:r>
          </a:p>
          <a:p>
            <a:r>
              <a:rPr lang="sk-SK" dirty="0" smtClean="0"/>
              <a:t>- </a:t>
            </a:r>
            <a:r>
              <a:rPr lang="sk-SK" b="1" dirty="0" smtClean="0"/>
              <a:t>4-5.st</a:t>
            </a:r>
            <a:r>
              <a:rPr lang="sk-SK" dirty="0" smtClean="0"/>
              <a:t> = príchod Slovanov do Stred. Európy po páde Rímskej ríše</a:t>
            </a:r>
          </a:p>
          <a:p>
            <a:r>
              <a:rPr lang="sk-SK" dirty="0" smtClean="0"/>
              <a:t>- </a:t>
            </a:r>
            <a:r>
              <a:rPr lang="sk-SK" b="1" dirty="0" smtClean="0"/>
              <a:t>r.623 -624</a:t>
            </a:r>
            <a:r>
              <a:rPr lang="sk-SK" dirty="0" smtClean="0"/>
              <a:t> - vznikla </a:t>
            </a:r>
            <a:r>
              <a:rPr lang="sk-SK" b="1" dirty="0" smtClean="0"/>
              <a:t>Samova ríša</a:t>
            </a:r>
            <a:endParaRPr lang="sk-SK" dirty="0" smtClean="0"/>
          </a:p>
          <a:p>
            <a:r>
              <a:rPr lang="sk-SK" dirty="0" smtClean="0"/>
              <a:t>- </a:t>
            </a:r>
            <a:r>
              <a:rPr lang="sk-SK" b="1" dirty="0" smtClean="0"/>
              <a:t>r. 833 - 907</a:t>
            </a:r>
            <a:r>
              <a:rPr lang="sk-SK" dirty="0" smtClean="0"/>
              <a:t> - Prvý štátny útvar = </a:t>
            </a:r>
            <a:r>
              <a:rPr lang="sk-SK" b="1" dirty="0" smtClean="0"/>
              <a:t>VEĽKOMORAVSKÁ RÍŠA</a:t>
            </a:r>
            <a:r>
              <a:rPr lang="sk-SK" dirty="0" smtClean="0"/>
              <a:t> - vznikla spojením</a:t>
            </a:r>
          </a:p>
          <a:p>
            <a:r>
              <a:rPr lang="sk-SK" dirty="0" smtClean="0"/>
              <a:t>                      Pribinovho a Moravského kniežactva</a:t>
            </a:r>
          </a:p>
          <a:p>
            <a:pPr>
              <a:buNone/>
            </a:pPr>
            <a:r>
              <a:rPr lang="sk-SK" dirty="0" smtClean="0"/>
              <a:t>                   </a:t>
            </a:r>
          </a:p>
          <a:p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95536" y="980728"/>
            <a:ext cx="8291264" cy="566298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sk-SK" smtClean="0"/>
              <a:t> </a:t>
            </a:r>
          </a:p>
          <a:p>
            <a:r>
              <a:rPr lang="sk-SK" smtClean="0"/>
              <a:t>- </a:t>
            </a:r>
            <a:r>
              <a:rPr lang="sk-SK" b="1" smtClean="0"/>
              <a:t>r. 863</a:t>
            </a:r>
            <a:r>
              <a:rPr lang="sk-SK" smtClean="0"/>
              <a:t> - príchod </a:t>
            </a:r>
            <a:r>
              <a:rPr lang="sk-SK" b="1" smtClean="0"/>
              <a:t>Cyrila  Metoda</a:t>
            </a:r>
            <a:r>
              <a:rPr lang="sk-SK" smtClean="0"/>
              <a:t> na VM - priniesli hlaholiku a kresťanstvo</a:t>
            </a:r>
          </a:p>
          <a:p>
            <a:r>
              <a:rPr lang="sk-SK" smtClean="0"/>
              <a:t>- </a:t>
            </a:r>
            <a:r>
              <a:rPr lang="sk-SK" b="1" smtClean="0"/>
              <a:t>10 st</a:t>
            </a:r>
            <a:r>
              <a:rPr lang="sk-SK" smtClean="0"/>
              <a:t>. = rozpad VM ríše</a:t>
            </a:r>
          </a:p>
          <a:p>
            <a:r>
              <a:rPr lang="sk-SK" smtClean="0"/>
              <a:t>- Slováci sa dostali pod 1000 ročnú nadvládu Maďarov - súčasť Rakúsko-Uhorska</a:t>
            </a:r>
          </a:p>
          <a:p>
            <a:r>
              <a:rPr lang="sk-SK" smtClean="0"/>
              <a:t>- </a:t>
            </a:r>
            <a:r>
              <a:rPr lang="sk-SK" b="1" smtClean="0"/>
              <a:t>1918</a:t>
            </a:r>
            <a:r>
              <a:rPr lang="sk-SK" smtClean="0"/>
              <a:t> - rozpad Rakúsko-Uhorska - vznikla dohoda medzi Čechmi a Slovákmi = Pittsburská dohoda</a:t>
            </a:r>
          </a:p>
          <a:p>
            <a:r>
              <a:rPr lang="sk-SK" b="1" smtClean="0"/>
              <a:t>- 28.10.1918</a:t>
            </a:r>
            <a:r>
              <a:rPr lang="sk-SK" smtClean="0"/>
              <a:t> = prvý </a:t>
            </a:r>
            <a:r>
              <a:rPr lang="sk-SK" b="1" smtClean="0"/>
              <a:t>ČESKOSLOVENSKÝ ŠTÁT</a:t>
            </a:r>
            <a:endParaRPr lang="sk-SK" smtClean="0"/>
          </a:p>
          <a:p>
            <a:r>
              <a:rPr lang="sk-SK" smtClean="0"/>
              <a:t>- </a:t>
            </a:r>
            <a:r>
              <a:rPr lang="sk-SK" b="1" smtClean="0"/>
              <a:t>14.3.1939</a:t>
            </a:r>
            <a:r>
              <a:rPr lang="sk-SK" smtClean="0"/>
              <a:t> = Vznik </a:t>
            </a:r>
            <a:r>
              <a:rPr lang="sk-SK" b="1" smtClean="0"/>
              <a:t>SLOVENSKÉHO ŠTÁTU</a:t>
            </a:r>
            <a:endParaRPr lang="sk-SK" smtClean="0"/>
          </a:p>
          <a:p>
            <a:r>
              <a:rPr lang="sk-SK" smtClean="0"/>
              <a:t>-</a:t>
            </a:r>
            <a:r>
              <a:rPr lang="sk-SK" b="1" smtClean="0"/>
              <a:t> po 2 sv. vojne</a:t>
            </a:r>
            <a:r>
              <a:rPr lang="sk-SK" smtClean="0"/>
              <a:t> = obnovenie </a:t>
            </a:r>
            <a:r>
              <a:rPr lang="sk-SK" b="1" smtClean="0"/>
              <a:t>ČESKOSLOVENSKA</a:t>
            </a:r>
            <a:r>
              <a:rPr lang="sk-SK" smtClean="0"/>
              <a:t> </a:t>
            </a:r>
          </a:p>
          <a:p>
            <a:r>
              <a:rPr lang="sk-SK" smtClean="0"/>
              <a:t>-</a:t>
            </a:r>
            <a:r>
              <a:rPr lang="sk-SK" b="1" smtClean="0"/>
              <a:t>1. JANUÁRA 1993</a:t>
            </a:r>
            <a:r>
              <a:rPr lang="sk-SK" smtClean="0"/>
              <a:t> = rozpad ČSR a vznik </a:t>
            </a:r>
            <a:r>
              <a:rPr lang="sk-SK" b="1" smtClean="0"/>
              <a:t>SLOVENSKEJ REPUBLIKY</a:t>
            </a:r>
          </a:p>
          <a:p>
            <a:endParaRPr lang="sk-SK" b="1" smtClean="0"/>
          </a:p>
          <a:p>
            <a:endParaRPr lang="sk-SK" smtClean="0"/>
          </a:p>
          <a:p>
            <a:endParaRPr lang="sk-SK" smtClean="0"/>
          </a:p>
          <a:p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5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21547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14348" y="1428736"/>
            <a:ext cx="650085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2400" b="1" dirty="0" smtClean="0">
                <a:solidFill>
                  <a:schemeClr val="bg1"/>
                </a:solidFill>
              </a:rPr>
              <a:t>2004</a:t>
            </a:r>
            <a:br>
              <a:rPr lang="sk-SK" sz="2400" b="1" dirty="0" smtClean="0">
                <a:solidFill>
                  <a:schemeClr val="bg1"/>
                </a:solidFill>
              </a:rPr>
            </a:br>
            <a:r>
              <a:rPr lang="sk-SK" sz="2400" dirty="0" smtClean="0">
                <a:solidFill>
                  <a:schemeClr val="bg1"/>
                </a:solidFill>
              </a:rPr>
              <a:t>Dňa 1. mája sa Slovensko stalo </a:t>
            </a:r>
            <a:r>
              <a:rPr lang="sk-SK" sz="2400" b="1" dirty="0" smtClean="0">
                <a:solidFill>
                  <a:schemeClr val="bg1"/>
                </a:solidFill>
              </a:rPr>
              <a:t>členom Európskej únie</a:t>
            </a:r>
            <a:r>
              <a:rPr lang="sk-SK" sz="2400" dirty="0" smtClean="0">
                <a:solidFill>
                  <a:schemeClr val="bg1"/>
                </a:solidFill>
              </a:rPr>
              <a:t>.</a:t>
            </a:r>
          </a:p>
          <a:p>
            <a:r>
              <a:rPr lang="sk-SK" sz="2400" b="1" dirty="0" smtClean="0">
                <a:solidFill>
                  <a:schemeClr val="bg1"/>
                </a:solidFill>
              </a:rPr>
              <a:t>2007</a:t>
            </a:r>
            <a:r>
              <a:rPr lang="sk-SK" sz="2400" dirty="0" smtClean="0">
                <a:solidFill>
                  <a:schemeClr val="bg1"/>
                </a:solidFill>
              </a:rPr>
              <a:t/>
            </a:r>
            <a:br>
              <a:rPr lang="sk-SK" sz="2400" dirty="0" smtClean="0">
                <a:solidFill>
                  <a:schemeClr val="bg1"/>
                </a:solidFill>
              </a:rPr>
            </a:br>
            <a:r>
              <a:rPr lang="sk-SK" sz="2400" dirty="0" smtClean="0">
                <a:solidFill>
                  <a:schemeClr val="bg1"/>
                </a:solidFill>
              </a:rPr>
              <a:t>V decembri sa Slovensko stalo súčasťou </a:t>
            </a:r>
            <a:r>
              <a:rPr lang="sk-SK" sz="2400" b="1" dirty="0" smtClean="0">
                <a:solidFill>
                  <a:schemeClr val="bg1"/>
                </a:solidFill>
              </a:rPr>
              <a:t>Schengenského priestoru</a:t>
            </a:r>
            <a:r>
              <a:rPr lang="sk-SK" sz="2400" dirty="0" smtClean="0">
                <a:solidFill>
                  <a:schemeClr val="bg1"/>
                </a:solidFill>
              </a:rPr>
              <a:t> – systému voľného pohybu osôb v rámci 25 krajín Európy.</a:t>
            </a:r>
          </a:p>
          <a:p>
            <a:r>
              <a:rPr lang="sk-SK" sz="2400" b="1" dirty="0" smtClean="0">
                <a:solidFill>
                  <a:schemeClr val="bg1"/>
                </a:solidFill>
              </a:rPr>
              <a:t>2009</a:t>
            </a:r>
            <a:br>
              <a:rPr lang="sk-SK" sz="2400" b="1" dirty="0" smtClean="0">
                <a:solidFill>
                  <a:schemeClr val="bg1"/>
                </a:solidFill>
              </a:rPr>
            </a:br>
            <a:r>
              <a:rPr lang="sk-SK" sz="2400" dirty="0" smtClean="0">
                <a:solidFill>
                  <a:schemeClr val="bg1"/>
                </a:solidFill>
              </a:rPr>
              <a:t>1. 1. prijala Slovenská republika </a:t>
            </a:r>
            <a:r>
              <a:rPr lang="sk-SK" sz="2400" b="1" dirty="0" smtClean="0">
                <a:solidFill>
                  <a:schemeClr val="bg1"/>
                </a:solidFill>
              </a:rPr>
              <a:t>jednotnú európsku menu euro</a:t>
            </a:r>
            <a:r>
              <a:rPr lang="sk-SK" sz="2400" dirty="0" smtClean="0">
                <a:solidFill>
                  <a:schemeClr val="bg1"/>
                </a:solidFill>
              </a:rPr>
              <a:t> a zaradila sa tak medzi krajiny Európskej menovej únie.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Pamiatka po keltoch </a:t>
            </a:r>
            <a:endParaRPr lang="sk-S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dirty="0" smtClean="0"/>
              <a:t>Keltské múzeum Havránok </a:t>
            </a:r>
          </a:p>
          <a:p>
            <a:r>
              <a:rPr lang="sk-SK" dirty="0" smtClean="0"/>
              <a:t>Havránok je jednou z najstarších kultúrnych pamiatok na Liptove. Na týchto miestach kedysi žili Kelti, čoby prví obyvatelia Liptova. Toto archeologické múzeum názorne poukazuje na to, akým spôsobom tu žili Kelti. Niektoré z týchto stavieb pochádzajú už zo slovanského osídlenia tohto územia. </a:t>
            </a:r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archeoskanzen-havranok-nahlad-600x33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86115" y="3143248"/>
            <a:ext cx="2536261" cy="1428760"/>
          </a:xfrm>
        </p:spPr>
      </p:pic>
      <p:pic>
        <p:nvPicPr>
          <p:cNvPr id="5" name="Picture 4" descr="descarg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868" y="4714884"/>
            <a:ext cx="2466975" cy="1847850"/>
          </a:xfrm>
          <a:prstGeom prst="rect">
            <a:avLst/>
          </a:prstGeom>
        </p:spPr>
      </p:pic>
      <p:pic>
        <p:nvPicPr>
          <p:cNvPr id="6" name="Picture 5" descr="images (2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28932" y="2500306"/>
            <a:ext cx="2941431" cy="1957389"/>
          </a:xfrm>
          <a:prstGeom prst="rect">
            <a:avLst/>
          </a:prstGeom>
        </p:spPr>
      </p:pic>
      <p:pic>
        <p:nvPicPr>
          <p:cNvPr id="7" name="Picture 6" descr="havranok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4282" y="214290"/>
            <a:ext cx="4572000" cy="2857500"/>
          </a:xfrm>
          <a:prstGeom prst="rect">
            <a:avLst/>
          </a:prstGeom>
        </p:spPr>
      </p:pic>
      <p:pic>
        <p:nvPicPr>
          <p:cNvPr id="8" name="Picture 7" descr="images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3000372"/>
            <a:ext cx="1847850" cy="2466975"/>
          </a:xfrm>
          <a:prstGeom prst="rect">
            <a:avLst/>
          </a:prstGeom>
        </p:spPr>
      </p:pic>
      <p:pic>
        <p:nvPicPr>
          <p:cNvPr id="9" name="Picture 8" descr="images (1)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191139" y="4572008"/>
            <a:ext cx="2753095" cy="2062164"/>
          </a:xfrm>
          <a:prstGeom prst="rect">
            <a:avLst/>
          </a:prstGeom>
        </p:spPr>
      </p:pic>
      <p:pic>
        <p:nvPicPr>
          <p:cNvPr id="10" name="Picture 9" descr="malarik_havranok-2011-34-_naj_liptov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929190" y="214290"/>
            <a:ext cx="3857620" cy="2102403"/>
          </a:xfrm>
          <a:prstGeom prst="rect">
            <a:avLst/>
          </a:prstGeom>
        </p:spPr>
      </p:pic>
      <p:pic>
        <p:nvPicPr>
          <p:cNvPr id="11" name="Picture 10" descr="vierka kronika 080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785918" y="4357694"/>
            <a:ext cx="1714512" cy="23574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158" y="2857496"/>
            <a:ext cx="8229600" cy="1143000"/>
          </a:xfrm>
        </p:spPr>
        <p:txBody>
          <a:bodyPr/>
          <a:lstStyle/>
          <a:p>
            <a:r>
              <a:rPr lang="sk-SK" smtClean="0"/>
              <a:t>Mapy</a:t>
            </a:r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159</Words>
  <Application>Microsoft Office PowerPoint</Application>
  <PresentationFormat>Prezentácia na obrazovke (4:3)</PresentationFormat>
  <Paragraphs>40</Paragraphs>
  <Slides>17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17</vt:i4>
      </vt:variant>
    </vt:vector>
  </HeadingPairs>
  <TitlesOfParts>
    <vt:vector size="18" baseType="lpstr">
      <vt:lpstr>Motív Office</vt:lpstr>
      <vt:lpstr>Snímka 1</vt:lpstr>
      <vt:lpstr>Snímka 2</vt:lpstr>
      <vt:lpstr>Snímka 3</vt:lpstr>
      <vt:lpstr>Snímka 4</vt:lpstr>
      <vt:lpstr>Snímka 5</vt:lpstr>
      <vt:lpstr>Snímka 6</vt:lpstr>
      <vt:lpstr>Pamiatka po keltoch </vt:lpstr>
      <vt:lpstr>Snímka 8</vt:lpstr>
      <vt:lpstr>Mapy</vt:lpstr>
      <vt:lpstr>Samová Ríša</vt:lpstr>
      <vt:lpstr>Veľkomoravská Ríša</vt:lpstr>
      <vt:lpstr>Česko -Slovensko</vt:lpstr>
      <vt:lpstr>Osídlenie a vývoj štátneho územia</vt:lpstr>
      <vt:lpstr>Snímka 14</vt:lpstr>
      <vt:lpstr>Snímka 15</vt:lpstr>
      <vt:lpstr>Snímka 16</vt:lpstr>
      <vt:lpstr>Ďakujem za pozornosť Kristína Antalcová 9.B 2013/14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Snímka 1</dc:title>
  <dc:creator>admin</dc:creator>
  <cp:lastModifiedBy>admin</cp:lastModifiedBy>
  <cp:revision>31</cp:revision>
  <dcterms:created xsi:type="dcterms:W3CDTF">2013-12-03T07:03:49Z</dcterms:created>
  <dcterms:modified xsi:type="dcterms:W3CDTF">2013-12-10T07:00:35Z</dcterms:modified>
</cp:coreProperties>
</file>